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57" r:id="rId11"/>
    <p:sldId id="325" r:id="rId12"/>
    <p:sldId id="326" r:id="rId13"/>
    <p:sldId id="372" r:id="rId14"/>
    <p:sldId id="356" r:id="rId15"/>
    <p:sldId id="341" r:id="rId16"/>
    <p:sldId id="365" r:id="rId17"/>
    <p:sldId id="350" r:id="rId18"/>
    <p:sldId id="373" r:id="rId19"/>
    <p:sldId id="335" r:id="rId20"/>
    <p:sldId id="336" r:id="rId21"/>
    <p:sldId id="354" r:id="rId22"/>
    <p:sldId id="338" r:id="rId23"/>
    <p:sldId id="369" r:id="rId24"/>
    <p:sldId id="370" r:id="rId25"/>
    <p:sldId id="366" r:id="rId26"/>
    <p:sldId id="361" r:id="rId27"/>
    <p:sldId id="314" r:id="rId28"/>
    <p:sldId id="316" r:id="rId29"/>
    <p:sldId id="317" r:id="rId30"/>
    <p:sldId id="348" r:id="rId31"/>
    <p:sldId id="368" r:id="rId32"/>
    <p:sldId id="358" r:id="rId33"/>
    <p:sldId id="328" r:id="rId34"/>
    <p:sldId id="359" r:id="rId35"/>
    <p:sldId id="313" r:id="rId36"/>
    <p:sldId id="345" r:id="rId37"/>
    <p:sldId id="343" r:id="rId38"/>
    <p:sldId id="346" r:id="rId39"/>
    <p:sldId id="347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41"/>
            <p14:sldId id="365"/>
            <p14:sldId id="35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54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6"/>
            <p14:sldId id="317"/>
            <p14:sldId id="348"/>
            <p14:sldId id="368"/>
            <p14:sldId id="358"/>
            <p14:sldId id="328"/>
            <p14:sldId id="359"/>
            <p14:sldId id="313"/>
            <p14:sldId id="345"/>
            <p14:sldId id="343"/>
            <p14:sldId id="346"/>
            <p14:sldId id="34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2E8AA2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 autoAdjust="0"/>
    <p:restoredTop sz="96357" autoAdjust="0"/>
  </p:normalViewPr>
  <p:slideViewPr>
    <p:cSldViewPr snapToGrid="0">
      <p:cViewPr varScale="1">
        <p:scale>
          <a:sx n="99" d="100"/>
          <a:sy n="99" d="100"/>
        </p:scale>
        <p:origin x="72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01/06/2020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01/06/2020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sufficient test is close to the necessary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54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4.png"/><Relationship Id="rId21" Type="http://schemas.openxmlformats.org/officeDocument/2006/relationships/image" Target="../media/image210.png"/><Relationship Id="rId7" Type="http://schemas.openxmlformats.org/officeDocument/2006/relationships/image" Target="../media/image68.png"/><Relationship Id="rId12" Type="http://schemas.openxmlformats.org/officeDocument/2006/relationships/image" Target="../media/image130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230.png"/><Relationship Id="rId10" Type="http://schemas.openxmlformats.org/officeDocument/2006/relationships/image" Target="../media/image71.png"/><Relationship Id="rId19" Type="http://schemas.openxmlformats.org/officeDocument/2006/relationships/image" Target="../media/image1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Relationship Id="rId22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analysis</a:t>
            </a:r>
          </a:p>
          <a:p>
            <a:r>
              <a:rPr lang="en-GB" dirty="0"/>
              <a:t>New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</p:spPr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  <a:blipFill>
                <a:blip r:embed="rId2"/>
                <a:stretch>
                  <a:fillRect l="-1043" t="-4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342533F-8874-458A-8B1A-23D332D5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50" y="3682716"/>
            <a:ext cx="2858814" cy="2491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/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blipFill>
                <a:blip r:embed="rId4"/>
                <a:stretch>
                  <a:fillRect r="-1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BD2B2-EF65-44A3-8309-4A11A2C168A0}"/>
              </a:ext>
            </a:extLst>
          </p:cNvPr>
          <p:cNvCxnSpPr>
            <a:cxnSpLocks/>
          </p:cNvCxnSpPr>
          <p:nvPr/>
        </p:nvCxnSpPr>
        <p:spPr>
          <a:xfrm flipH="1" flipV="1">
            <a:off x="3724275" y="503499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/>
          <p:nvPr/>
        </p:nvCxnSpPr>
        <p:spPr>
          <a:xfrm flipH="1"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A2C533-AB75-440C-9916-AB188682FA4E}"/>
              </a:ext>
            </a:extLst>
          </p:cNvPr>
          <p:cNvCxnSpPr>
            <a:cxnSpLocks/>
          </p:cNvCxnSpPr>
          <p:nvPr/>
        </p:nvCxnSpPr>
        <p:spPr>
          <a:xfrm flipH="1" flipV="1">
            <a:off x="4150518" y="505913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  <p:bldP spid="31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9" name="gang_precedenc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9" y="1010666"/>
            <a:ext cx="6003051" cy="4739538"/>
          </a:xfr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7" y="1010665"/>
            <a:ext cx="6003051" cy="4739538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606936" y="3904274"/>
            <a:ext cx="340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5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606937" y="3904274"/>
            <a:ext cx="376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06938" y="3063240"/>
            <a:ext cx="350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Execution-time variation: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606936" y="1851616"/>
            <a:ext cx="33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task sets pass necessary test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7" grpId="0"/>
      <p:bldP spid="10" grpId="0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analysis</a:t>
            </a:r>
          </a:p>
          <a:p>
            <a:r>
              <a:rPr lang="en-GB" dirty="0"/>
              <a:t> New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in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26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667"/>
            <a:ext cx="5146308" cy="1558736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9" y="3965099"/>
            <a:ext cx="5146305" cy="2113886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4910328" y="5022042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6338047" y="1562768"/>
            <a:ext cx="4873752" cy="73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6338047" y="2517518"/>
            <a:ext cx="4873752" cy="84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123357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700684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noProof="0" dirty="0"/>
              <a:t>More efficient synchronization</a:t>
            </a:r>
          </a:p>
          <a:p>
            <a:r>
              <a:rPr lang="en-GB" sz="2400" dirty="0"/>
              <a:t>Reduces variability in the execution</a:t>
            </a:r>
            <a:endParaRPr lang="en-GB" sz="2400" noProof="0" dirty="0"/>
          </a:p>
          <a:p>
            <a:r>
              <a:rPr lang="en-GB" sz="2400" noProof="0" dirty="0"/>
              <a:t>Avoids overhead when loading initial data</a:t>
            </a:r>
          </a:p>
          <a:p>
            <a:r>
              <a:rPr lang="en-GB" sz="2400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387" y="3907659"/>
            <a:ext cx="4064263" cy="2259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572" y="3907659"/>
            <a:ext cx="4064262" cy="225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47344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24671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27094" y="4905473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3" y="3841924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047747" y="2477574"/>
            <a:ext cx="311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047746" y="1575146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92251" y="1805978"/>
            <a:ext cx="2555495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073649" y="2708406"/>
            <a:ext cx="974098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24BA1-C9D0-4D01-89A3-919918CA3F8A}"/>
              </a:ext>
            </a:extLst>
          </p:cNvPr>
          <p:cNvSpPr txBox="1"/>
          <p:nvPr/>
        </p:nvSpPr>
        <p:spPr>
          <a:xfrm>
            <a:off x="9047747" y="2015910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👍Flexibility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17295-3A7A-4B64-BFA4-A4B556FE687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610601" y="2246742"/>
            <a:ext cx="437146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10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65724"/>
            <a:ext cx="7028234" cy="252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2653</TotalTime>
  <Words>2339</Words>
  <Application>Microsoft Office PowerPoint</Application>
  <PresentationFormat>Widescreen</PresentationFormat>
  <Paragraphs>808</Paragraphs>
  <Slides>40</Slides>
  <Notes>22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SAG results</vt:lpstr>
      <vt:lpstr>Agenda</vt:lpstr>
      <vt:lpstr>JLFP limitations with moldable gang</vt:lpstr>
      <vt:lpstr>Reservation-gang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What is gang?</vt:lpstr>
      <vt:lpstr>Why gang?</vt:lpstr>
      <vt:lpstr>Scheduling analysis state of the art </vt:lpstr>
      <vt:lpstr>Challenges encountered</vt:lpstr>
      <vt:lpstr>SAG for gang tasks</vt:lpstr>
      <vt:lpstr>How does JLFP work with gang?</vt:lpstr>
      <vt:lpstr>Colours</vt:lpstr>
      <vt:lpstr>Scheduling Analysis </vt:lpstr>
      <vt:lpstr>Results method</vt:lpstr>
      <vt:lpstr>Pessimism in precedence constraints</vt:lpstr>
      <vt:lpstr>Pessimism in precedence constraints</vt:lpstr>
      <vt:lpstr>Pessimism in cores released</vt:lpstr>
      <vt:lpstr>Primary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278</cp:revision>
  <dcterms:created xsi:type="dcterms:W3CDTF">2020-05-19T11:12:13Z</dcterms:created>
  <dcterms:modified xsi:type="dcterms:W3CDTF">2020-06-01T15:59:46Z</dcterms:modified>
</cp:coreProperties>
</file>